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6C8DD-CBDD-497E-ABF6-779882718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C58890-DB93-4D63-BD6D-D4A1A5B14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5D9AB2-A025-43E6-A8C0-B78E8EBD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E0D663-3FBB-40B0-9919-0DCAE576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1D3A42-9AB2-4BC5-9844-D1723993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415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90D67-2C3E-433C-B9B8-138C6841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0BBBFC-7BBE-4BCE-9B3D-0F6BA05F6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CCCC65-03FB-4D49-BD2A-7F0D0A334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924EED-04FC-4B80-9876-815ACEC5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EEDB5-EE76-4273-A911-8399968A8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655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BDC6FA-5275-489B-A18D-5899D24560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5EE264-9E22-4B25-9FEC-AC46E55C6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3EC608-7255-4CD8-80EE-58739870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31969-772B-4C1C-A8DB-7644972E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BE5D09-5CA6-4859-BD59-1D499A0E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29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4E386-8BED-4DCA-80BB-75EFB7033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F53663-C9F3-4D62-8B75-ACB901A72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71332A-A150-4D4E-A20E-1486F1D1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0B7824-CE01-41DE-B836-C2C2A888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ECD3A2-CC6F-4678-90F8-D9F901712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09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A44F1-2EBD-444B-9D6D-94CD9C6F5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AC7A86-F380-452B-BAED-4D80173D8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0195C-1B42-4701-B491-A0687F85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9380D-87F6-4F59-A7EF-7570609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51D343-2DD6-4186-B1CB-02C62807E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63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FC36E-DF32-44A6-ACE9-4FED73484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8C612E-BDDF-4185-85C1-234C6615C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09BAE3-75FD-4CA7-9836-C619968F7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0CD192-1A2B-4E24-9D57-9623FAF53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611931-9C6F-4292-9455-43ED9DD9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B7F3B3-9396-4649-9DD9-7383AC9D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09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E1719-83FA-4C28-9889-E093E191A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2289CB-22A8-4AB8-8D9D-28BD4DA47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DF016C-B91A-42B1-A30D-FA200EE0F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F20250-6146-434C-AA08-A31773994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AB45A2-6B19-4C6A-97FE-97C26FAF0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8BC307E-F0DE-4BD2-9432-45FB87429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F8F405-2EE1-43B3-9FCD-A9383ACC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BAD664-13D3-494D-A0C3-B3940A9F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35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F7E40-2BD4-49A5-AEC8-C740EF31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82699F-AE91-4F1A-9CB8-F0A023475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C0A005-ED9F-4A7A-B758-0C866DBA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D92F06-5591-44AC-BC22-07074248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28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D11FFE-2CA4-43F3-A976-CE8B6CB5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5462A3F-033E-4771-8506-75BCC5D6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AF70E5-A543-4857-AE17-04486A9CE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299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B529D-9FB1-4845-B14F-43C2A9048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24EEAB-6B07-4A3C-A775-5C3E170D0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95F48C-315C-4B8E-9472-8F94C6462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B083B2-77FA-48A2-B2CB-12DBD4FB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08C99D-0623-4EB4-AFA9-A44AAEAF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32E498-292D-4B06-B88F-84F98BAB5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3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D446C-ABBD-4D22-A0D7-73E75B25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6E1DDB-8D80-4FDF-9009-3F8D811032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38A708-8552-4F3A-83B9-6EE384942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40A2EC-30B9-430A-BCEA-A70DEBC1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A4E536-F8B9-4EB8-A08B-BA1B7BA2F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22A7C2-7A0E-4886-AD62-547EBBA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187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F92A181-691D-45E0-9EEE-6ADDC016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7154B0-C0CA-429C-8D38-65BDFBEBA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28AD8-6818-4A72-96A1-E5A5A48F2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F5C45-7F83-4948-9085-2B33EE29B1E7}" type="datetimeFigureOut">
              <a:rPr lang="es-ES" smtClean="0"/>
              <a:t>31/03/2019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72A3F9-BA8F-4FE0-AB30-D2B2423C8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E0AEFB-F436-4276-A1DC-72114F576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D2D6F-ADE9-4AC5-A13F-1F56B94CB8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83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>
            <a:extLst>
              <a:ext uri="{FF2B5EF4-FFF2-40B4-BE49-F238E27FC236}">
                <a16:creationId xmlns:a16="http://schemas.microsoft.com/office/drawing/2014/main" id="{3ADD64D1-9CCA-4740-9E38-E2B7C4239136}"/>
              </a:ext>
            </a:extLst>
          </p:cNvPr>
          <p:cNvGrpSpPr/>
          <p:nvPr/>
        </p:nvGrpSpPr>
        <p:grpSpPr>
          <a:xfrm>
            <a:off x="1065125" y="1031710"/>
            <a:ext cx="7031081" cy="4211963"/>
            <a:chOff x="1065125" y="1031710"/>
            <a:chExt cx="7031081" cy="4211963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95927A91-9F30-4FCF-A7F4-344A08733D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5125" y="1031710"/>
              <a:ext cx="7031081" cy="4211963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7D62F00A-51C1-44D5-9203-D6A324687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0687" y="2725702"/>
              <a:ext cx="202355" cy="202355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FC3EE7D8-81AB-4F92-9AD7-C73D9C1167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973382">
              <a:off x="4313810" y="2827597"/>
              <a:ext cx="337486" cy="198793"/>
            </a:xfrm>
            <a:prstGeom prst="rect">
              <a:avLst/>
            </a:prstGeom>
          </p:spPr>
        </p:pic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9D265BAA-8BF3-4106-9194-56DB47582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6831" y="4402190"/>
              <a:ext cx="633398" cy="418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5985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A9B8ABB3-3349-4CB2-B1FD-DB3F5B6B2838}"/>
              </a:ext>
            </a:extLst>
          </p:cNvPr>
          <p:cNvGrpSpPr/>
          <p:nvPr/>
        </p:nvGrpSpPr>
        <p:grpSpPr>
          <a:xfrm>
            <a:off x="448278" y="1124902"/>
            <a:ext cx="7621064" cy="3886742"/>
            <a:chOff x="129497" y="1124902"/>
            <a:chExt cx="7621064" cy="3886742"/>
          </a:xfrm>
        </p:grpSpPr>
        <p:pic>
          <p:nvPicPr>
            <p:cNvPr id="3" name="Imagen 2">
              <a:extLst>
                <a:ext uri="{FF2B5EF4-FFF2-40B4-BE49-F238E27FC236}">
                  <a16:creationId xmlns:a16="http://schemas.microsoft.com/office/drawing/2014/main" id="{EACD1901-B5A1-41C9-853E-E81049BE6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497" y="1124902"/>
              <a:ext cx="7621064" cy="3886742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4B30BB37-19C2-4BD8-8E1D-4782FEFABC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0029" y="2991295"/>
              <a:ext cx="153955" cy="1539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893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9B33FB04-AED2-45F2-AA45-5AFBDD910863}"/>
              </a:ext>
            </a:extLst>
          </p:cNvPr>
          <p:cNvGrpSpPr/>
          <p:nvPr/>
        </p:nvGrpSpPr>
        <p:grpSpPr>
          <a:xfrm>
            <a:off x="1639302" y="190048"/>
            <a:ext cx="8059275" cy="6477904"/>
            <a:chOff x="305452" y="1246554"/>
            <a:chExt cx="8059275" cy="6477904"/>
          </a:xfrm>
        </p:grpSpPr>
        <p:grpSp>
          <p:nvGrpSpPr>
            <p:cNvPr id="20" name="Grupo 19">
              <a:extLst>
                <a:ext uri="{FF2B5EF4-FFF2-40B4-BE49-F238E27FC236}">
                  <a16:creationId xmlns:a16="http://schemas.microsoft.com/office/drawing/2014/main" id="{DEDAB822-FE30-4818-A352-C6B9DFE2A25B}"/>
                </a:ext>
              </a:extLst>
            </p:cNvPr>
            <p:cNvGrpSpPr/>
            <p:nvPr/>
          </p:nvGrpSpPr>
          <p:grpSpPr>
            <a:xfrm>
              <a:off x="305452" y="1246554"/>
              <a:ext cx="8059275" cy="6477904"/>
              <a:chOff x="4708897" y="-865870"/>
              <a:chExt cx="8059275" cy="6477904"/>
            </a:xfrm>
          </p:grpSpPr>
          <p:pic>
            <p:nvPicPr>
              <p:cNvPr id="7" name="Imagen 6">
                <a:extLst>
                  <a:ext uri="{FF2B5EF4-FFF2-40B4-BE49-F238E27FC236}">
                    <a16:creationId xmlns:a16="http://schemas.microsoft.com/office/drawing/2014/main" id="{9476EFFB-766B-4AEE-80A6-6664F1C208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08897" y="-865870"/>
                <a:ext cx="8059275" cy="6477904"/>
              </a:xfrm>
              <a:prstGeom prst="rect">
                <a:avLst/>
              </a:prstGeom>
            </p:spPr>
          </p:pic>
          <p:pic>
            <p:nvPicPr>
              <p:cNvPr id="8" name="Imagen 7">
                <a:extLst>
                  <a:ext uri="{FF2B5EF4-FFF2-40B4-BE49-F238E27FC236}">
                    <a16:creationId xmlns:a16="http://schemas.microsoft.com/office/drawing/2014/main" id="{F015F6F7-437E-4D49-83AD-B0A1AF3DBB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09939" y="1531783"/>
                <a:ext cx="211494" cy="211494"/>
              </a:xfrm>
              <a:prstGeom prst="rect">
                <a:avLst/>
              </a:prstGeom>
            </p:spPr>
          </p:pic>
          <p:pic>
            <p:nvPicPr>
              <p:cNvPr id="12" name="Imagen 11">
                <a:extLst>
                  <a:ext uri="{FF2B5EF4-FFF2-40B4-BE49-F238E27FC236}">
                    <a16:creationId xmlns:a16="http://schemas.microsoft.com/office/drawing/2014/main" id="{78167DA9-7BAA-4992-82B8-B204940B16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132794">
                <a:off x="7793615" y="1529006"/>
                <a:ext cx="368480" cy="217050"/>
              </a:xfrm>
              <a:prstGeom prst="rect">
                <a:avLst/>
              </a:prstGeom>
            </p:spPr>
          </p:pic>
          <p:pic>
            <p:nvPicPr>
              <p:cNvPr id="14" name="Imagen 13">
                <a:extLst>
                  <a:ext uri="{FF2B5EF4-FFF2-40B4-BE49-F238E27FC236}">
                    <a16:creationId xmlns:a16="http://schemas.microsoft.com/office/drawing/2014/main" id="{54BD7A93-BC77-4E28-93E8-F35D57A80E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91958" y="4453252"/>
                <a:ext cx="780176" cy="515117"/>
              </a:xfrm>
              <a:prstGeom prst="rect">
                <a:avLst/>
              </a:prstGeom>
            </p:spPr>
          </p:pic>
        </p:grp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CF40EC4B-21E8-4394-BF90-0D85D8FFB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6479" y="3674749"/>
              <a:ext cx="304762" cy="1809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2454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Fernandez</dc:creator>
  <cp:lastModifiedBy>Alvaro Fernandez</cp:lastModifiedBy>
  <cp:revision>5</cp:revision>
  <dcterms:created xsi:type="dcterms:W3CDTF">2019-03-31T09:14:47Z</dcterms:created>
  <dcterms:modified xsi:type="dcterms:W3CDTF">2019-03-31T15:36:38Z</dcterms:modified>
</cp:coreProperties>
</file>